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12"/>
  </p:notesMasterIdLst>
  <p:sldIdLst>
    <p:sldId id="348" r:id="rId2"/>
    <p:sldId id="347" r:id="rId3"/>
    <p:sldId id="472" r:id="rId4"/>
    <p:sldId id="413" r:id="rId5"/>
    <p:sldId id="259" r:id="rId6"/>
    <p:sldId id="260" r:id="rId7"/>
    <p:sldId id="470" r:id="rId8"/>
    <p:sldId id="462" r:id="rId9"/>
    <p:sldId id="469" r:id="rId10"/>
    <p:sldId id="314" r:id="rId11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43021-2E21-447A-A53F-F4A60C021B1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024AE-BFF0-444E-AB2E-927606329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z-Cyrl-UZ" dirty="0" smtClean="0"/>
              <a:t>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024AE-BFF0-444E-AB2E-9276063298A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Матн ва уни яратишнинг ўзига хос Хусусиятлари   </a:t>
            </a:r>
            <a:endParaRPr lang="uz-Cyrl-UZ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uz-Cyrl-UZ" sz="4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uz-Cyrl-UZ" sz="4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uz-Cyrl-UZ" sz="4400" dirty="0" smtClean="0">
                <a:solidFill>
                  <a:srgbClr val="FFFF00"/>
                </a:solidFill>
              </a:rPr>
              <a:t>18</a:t>
            </a:r>
            <a:r>
              <a:rPr lang="en-US" sz="4400" dirty="0" smtClean="0">
                <a:solidFill>
                  <a:srgbClr val="FFFF00"/>
                </a:solidFill>
              </a:rPr>
              <a:t>-</a:t>
            </a:r>
            <a:r>
              <a:rPr lang="ru-RU" sz="4400" dirty="0">
                <a:solidFill>
                  <a:srgbClr val="FFFF00"/>
                </a:solidFill>
              </a:rPr>
              <a:t>МАШ</a:t>
            </a:r>
            <a:r>
              <a:rPr lang="uz-Cyrl-UZ" sz="4400" dirty="0" smtClean="0">
                <a:solidFill>
                  <a:srgbClr val="FFFF00"/>
                </a:solidFill>
              </a:rPr>
              <a:t>ҒУЛОТ</a:t>
            </a:r>
          </a:p>
          <a:p>
            <a:pPr marL="0" indent="0" algn="ctr">
              <a:buNone/>
            </a:pPr>
            <a:endParaRPr lang="uz-Cyrl-UZ" sz="3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uz-Cyrl-UZ" sz="3000" dirty="0" smtClean="0">
                <a:solidFill>
                  <a:srgbClr val="FFFF00"/>
                </a:solidFill>
              </a:rPr>
              <a:t> </a:t>
            </a:r>
            <a:r>
              <a:rPr lang="uz-Cyrl-UZ" sz="2400" dirty="0" smtClean="0">
                <a:solidFill>
                  <a:srgbClr val="FFFF00"/>
                </a:solidFill>
              </a:rPr>
              <a:t>филология фанлари доктори, профессор </a:t>
            </a:r>
          </a:p>
          <a:p>
            <a:pPr marL="0" indent="0"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Ш.Н.КЎЧИМОВ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uz-Cyrl-UZ" sz="4400" dirty="0">
              <a:solidFill>
                <a:srgbClr val="FFFF00"/>
              </a:solidFill>
            </a:endParaRPr>
          </a:p>
          <a:p>
            <a:endParaRPr lang="uz-Cyrl-U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</a:t>
            </a:r>
            <a:r>
              <a:rPr lang="uz-Cyrl-UZ" sz="4000" smtClean="0">
                <a:solidFill>
                  <a:srgbClr val="FFFF00"/>
                </a:solidFill>
              </a:rPr>
              <a:t>РАҲМАТ</a:t>
            </a:r>
            <a:r>
              <a:rPr lang="uz-Cyrl-UZ" sz="4000" smtClean="0">
                <a:solidFill>
                  <a:srgbClr val="FFFF00"/>
                </a:solidFill>
              </a:rPr>
              <a:t>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15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endParaRPr lang="uz-Cyrl-UZ" sz="2800" dirty="0" smtClean="0">
              <a:solidFill>
                <a:schemeClr val="tx2"/>
              </a:solidFill>
            </a:endParaRP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Матн ҳақида умумий маълумот;</a:t>
            </a: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Матн турлари;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 Матнни қисқартириш ва кенгайтириш;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4. Матн тузиш қоидалари.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 </a:t>
            </a:r>
          </a:p>
          <a:p>
            <a:pPr>
              <a:buAutoNum type="arabicPeriod"/>
            </a:pPr>
            <a:endParaRPr lang="uz-Cyrl-UZ" sz="2400" dirty="0" smtClean="0"/>
          </a:p>
          <a:p>
            <a:pPr>
              <a:buAutoNum type="arabicPeriod"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xmlns="" val="194116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500042"/>
            <a:ext cx="792480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Маълум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во</a:t>
            </a:r>
            <a:r>
              <a:rPr lang="uz-Cyrl-UZ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қелик ҳақида маълумот берувчи, бир ёки бир неча гаплардан иборат бўлган нутқий бутунлик матн деб аталади.</a:t>
            </a:r>
          </a:p>
          <a:p>
            <a:pPr algn="just">
              <a:buNone/>
            </a:pPr>
            <a:endParaRPr lang="uz-Cyrl-UZ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3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Матн </a:t>
            </a:r>
            <a:r>
              <a:rPr lang="uz-Cyrl-UZ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оғзаки ёки ёзма бўлиши мумкин.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715040"/>
          </a:xfrm>
        </p:spPr>
        <p:txBody>
          <a:bodyPr>
            <a:normAutofit/>
          </a:bodyPr>
          <a:lstStyle/>
          <a:p>
            <a:endParaRPr lang="uz-Cyrl-UZ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Матн турлари:</a:t>
            </a:r>
          </a:p>
          <a:p>
            <a:pPr algn="ctr">
              <a:buNone/>
            </a:pPr>
            <a:endParaRPr lang="uz-Cyrl-UZ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Диологик матн;</a:t>
            </a:r>
          </a:p>
          <a:p>
            <a:pPr marL="514350" indent="-514350" algn="just">
              <a:buNone/>
            </a:pPr>
            <a:r>
              <a:rPr lang="uz-Cyrl-U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Тавсифий (монологик) матн;</a:t>
            </a:r>
          </a:p>
          <a:p>
            <a:pPr marL="514350" indent="-514350" algn="just">
              <a:buNone/>
            </a:pPr>
            <a:endParaRPr lang="uz-Cyrl-UZ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uz-Cyrl-U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Диологик матн сўзлашув ва бадиий услубга хос бўлади.</a:t>
            </a:r>
          </a:p>
          <a:p>
            <a:pPr marL="514350" indent="-514350" algn="ctr">
              <a:buAutoNum type="arabicPeriod"/>
            </a:pPr>
            <a:endParaRPr 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5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8177242" cy="5000644"/>
          </a:xfrm>
        </p:spPr>
        <p:txBody>
          <a:bodyPr numCol="1">
            <a:normAutofit/>
          </a:bodyPr>
          <a:lstStyle/>
          <a:p>
            <a:pPr algn="just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   </a:t>
            </a:r>
          </a:p>
          <a:p>
            <a:pPr algn="just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      </a:t>
            </a:r>
            <a:r>
              <a:rPr lang="uz-Cyrl-UZ" sz="3200" dirty="0" smtClean="0">
                <a:solidFill>
                  <a:srgbClr val="FFFF00"/>
                </a:solidFill>
              </a:rPr>
              <a:t>Маълум бир воқеа ва ҳодисалар,  нарса ва шахсларни тасвирлаш, тавсифлаш, изоҳлаш, ха</a:t>
            </a:r>
            <a:r>
              <a:rPr lang="ru-RU" sz="2800" dirty="0" smtClean="0">
                <a:solidFill>
                  <a:srgbClr val="FFFF00"/>
                </a:solidFill>
              </a:rPr>
              <a:t>бар </a:t>
            </a:r>
            <a:r>
              <a:rPr lang="ru-RU" sz="2800" dirty="0" err="1" smtClean="0">
                <a:solidFill>
                  <a:srgbClr val="FFFF00"/>
                </a:solidFill>
              </a:rPr>
              <a:t>бериш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ҳақидаги нутқий бутунлик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тавсифий</a:t>
            </a:r>
            <a:r>
              <a:rPr lang="ru-RU" sz="2800" dirty="0" smtClean="0">
                <a:solidFill>
                  <a:srgbClr val="FFFF00"/>
                </a:solidFill>
              </a:rPr>
              <a:t> (</a:t>
            </a:r>
            <a:r>
              <a:rPr lang="ru-RU" sz="2800" dirty="0" err="1" smtClean="0">
                <a:solidFill>
                  <a:srgbClr val="FFFF00"/>
                </a:solidFill>
              </a:rPr>
              <a:t>монологик</a:t>
            </a:r>
            <a:r>
              <a:rPr lang="ru-RU" sz="2800" dirty="0" smtClean="0">
                <a:solidFill>
                  <a:srgbClr val="FFFF00"/>
                </a:solidFill>
              </a:rPr>
              <a:t>) </a:t>
            </a:r>
            <a:r>
              <a:rPr lang="ru-RU" sz="2800" dirty="0" err="1" smtClean="0">
                <a:solidFill>
                  <a:srgbClr val="FFFF00"/>
                </a:solidFill>
              </a:rPr>
              <a:t>матн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дейилади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Тавсифий матн илмий, публицистик, расмий, бадиий услубга хос бўлади.</a:t>
            </a:r>
          </a:p>
        </p:txBody>
      </p:sp>
    </p:spTree>
    <p:extLst>
      <p:ext uri="{BB962C8B-B14F-4D97-AF65-F5344CB8AC3E}">
        <p14:creationId xmlns:p14="http://schemas.microsoft.com/office/powerpoint/2010/main" xmlns="" val="1244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sz="3200" dirty="0" smtClean="0">
                <a:solidFill>
                  <a:schemeClr val="tx2"/>
                </a:solidFill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85728"/>
            <a:ext cx="7924800" cy="628654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z-Cyrl-UZ" sz="28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Матнни қисқартиш қуйидагича амалга оширилади:</a:t>
            </a:r>
          </a:p>
          <a:p>
            <a:pPr algn="just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 marL="514350" indent="-514350" algn="just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Матн таркибидаги асосий фикрларни ифодаловчи  абзацлар ажратиб олинади; </a:t>
            </a:r>
          </a:p>
          <a:p>
            <a:pPr marL="514350" indent="-514350" algn="just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Ажратиб олинган абзацлар ичидан асосий фикрни ифодаловчи гаплар белгилиб олинади.</a:t>
            </a:r>
          </a:p>
          <a:p>
            <a:pPr marL="514350" indent="-514350" algn="just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Матнда белгилаб олинган гаплар дафтарга кўчирилади.</a:t>
            </a:r>
          </a:p>
          <a:p>
            <a:pPr algn="just"/>
            <a:endParaRPr lang="ru-RU" sz="2400" b="1" dirty="0" smtClean="0"/>
          </a:p>
          <a:p>
            <a:pPr algn="just">
              <a:buNone/>
            </a:pPr>
            <a:endParaRPr lang="ru-RU" sz="3200" dirty="0" smtClean="0">
              <a:solidFill>
                <a:schemeClr val="tx2"/>
              </a:solidFill>
            </a:endParaRPr>
          </a:p>
          <a:p>
            <a:pPr algn="just">
              <a:buNone/>
            </a:pPr>
            <a:endParaRPr lang="ru-RU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uz-Cyrl-UZ" sz="2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09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500042"/>
            <a:ext cx="7924800" cy="57864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Матнни кенгайтириш  қуйидагича амалга оширилади:</a:t>
            </a:r>
          </a:p>
          <a:p>
            <a:pPr algn="ctr">
              <a:buNone/>
            </a:pPr>
            <a:endParaRPr lang="uz-Cyrl-UZ" sz="3200" dirty="0" smtClean="0">
              <a:solidFill>
                <a:srgbClr val="FFFF00"/>
              </a:solidFill>
            </a:endParaRPr>
          </a:p>
          <a:p>
            <a:pPr marL="514350" indent="-514350" algn="just">
              <a:buAutoNum type="arabicPeriod"/>
            </a:pPr>
            <a:r>
              <a:rPr lang="uz-Cyrl-UZ" sz="3200" dirty="0" smtClean="0">
                <a:solidFill>
                  <a:srgbClr val="FFFF00"/>
                </a:solidFill>
              </a:rPr>
              <a:t>Матндаги асосий фикрга ўз мустақил, ижодий фикрни баён этиш;</a:t>
            </a:r>
          </a:p>
          <a:p>
            <a:pPr marL="514350" indent="-514350" algn="just">
              <a:buAutoNum type="arabicPeriod"/>
            </a:pPr>
            <a:endParaRPr lang="uz-Cyrl-UZ" sz="3200" dirty="0" smtClean="0">
              <a:solidFill>
                <a:srgbClr val="FFFF00"/>
              </a:solidFill>
            </a:endParaRPr>
          </a:p>
          <a:p>
            <a:pPr marL="514350" indent="-514350" algn="just">
              <a:buAutoNum type="arabicPeriod"/>
            </a:pPr>
            <a:r>
              <a:rPr lang="uz-Cyrl-UZ" sz="3200" dirty="0" smtClean="0">
                <a:solidFill>
                  <a:srgbClr val="FFFF00"/>
                </a:solidFill>
              </a:rPr>
              <a:t>  Матннинг кириш, асосий қисм ва хулоса ҳамда тавсияларига ўз мулоҳазаларини билдириш.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500042"/>
            <a:ext cx="79248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Матн тузиш қоидалари</a:t>
            </a:r>
          </a:p>
          <a:p>
            <a:pPr algn="ctr"/>
            <a:endParaRPr lang="uz-Cyrl-UZ" sz="2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1.Матннинг қайси нутқ услубида ёзилишини олдиндан аниқлаш керак.</a:t>
            </a: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2. Ихтисосликка оид сўз ва терминларни тўғри танлай олиш ва ўринли жойлаштириш лозим.</a:t>
            </a: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3. Сўз ва терминларни имло қоидалари асосида тўғри ёзиш керак.</a:t>
            </a: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4.Матндаги гапларнинг қисқа ва содда,  аниқ ва равон ифодаланишига алоҳида эътибор қаратиш керак.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ТОПШИРИҚ:</a:t>
            </a:r>
          </a:p>
          <a:p>
            <a:pPr algn="ctr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 marL="457200" indent="-457200" algn="just">
              <a:buAutoNum type="arabicPeriod"/>
            </a:pPr>
            <a:r>
              <a:rPr lang="uz-Cyrl-UZ" sz="2400" dirty="0" smtClean="0">
                <a:solidFill>
                  <a:srgbClr val="FFFF00"/>
                </a:solidFill>
              </a:rPr>
              <a:t>Мавзуни қўшимча адабиётлар асосида янада чуқур ўзлаштиринг;</a:t>
            </a:r>
          </a:p>
          <a:p>
            <a:pPr marL="457200" indent="-457200" algn="just">
              <a:buAutoNum type="arabicPeriod"/>
            </a:pPr>
            <a:r>
              <a:rPr lang="uz-Cyrl-UZ" sz="2400" dirty="0" smtClean="0">
                <a:solidFill>
                  <a:srgbClr val="FFFF00"/>
                </a:solidFill>
              </a:rPr>
              <a:t>Ўзингизга яхши таниш бўлган илмий матнни қисқартиринг.</a:t>
            </a:r>
          </a:p>
          <a:p>
            <a:pPr marL="457200" indent="-457200" algn="just">
              <a:buAutoNum type="arabicPeriod"/>
            </a:pPr>
            <a:r>
              <a:rPr lang="uz-Cyrl-UZ" sz="2400" dirty="0" smtClean="0">
                <a:solidFill>
                  <a:srgbClr val="FFFF00"/>
                </a:solidFill>
              </a:rPr>
              <a:t>Юқоридаги мазкур матнни ўз фикр ва мулоҳазаларингиз билан кенгайтиринг.</a:t>
            </a:r>
          </a:p>
          <a:p>
            <a:pPr marL="457200" indent="-457200" algn="just">
              <a:buAutoNum type="arabicPeriod"/>
            </a:pPr>
            <a:r>
              <a:rPr lang="uz-Cyrl-UZ" sz="2400" dirty="0" smtClean="0">
                <a:solidFill>
                  <a:srgbClr val="FFFF00"/>
                </a:solidFill>
              </a:rPr>
              <a:t> Ўзингизни қизиқтирган илмий мавзу асосида кичик матн тузинг (жами 1500 сўз атрофида )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1778</TotalTime>
  <Words>308</Words>
  <Application>Microsoft Office PowerPoint</Application>
  <PresentationFormat>Экран (4:3)</PresentationFormat>
  <Paragraphs>64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Горизонт</vt:lpstr>
      <vt:lpstr>Матн ва уни яратишнинг ўзига хос Хусусиятлари   </vt:lpstr>
      <vt:lpstr>Слайд 2</vt:lpstr>
      <vt:lpstr>Слайд 3</vt:lpstr>
      <vt:lpstr> </vt:lpstr>
      <vt:lpstr> </vt:lpstr>
      <vt:lpstr>  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Пользователь</cp:lastModifiedBy>
  <cp:revision>387</cp:revision>
  <cp:lastPrinted>2014-12-02T13:17:35Z</cp:lastPrinted>
  <dcterms:created xsi:type="dcterms:W3CDTF">2014-09-24T07:53:02Z</dcterms:created>
  <dcterms:modified xsi:type="dcterms:W3CDTF">2018-03-27T12:53:12Z</dcterms:modified>
</cp:coreProperties>
</file>